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268538" cy="2627313"/>
  <p:notesSz cx="6858000" cy="9144000"/>
  <p:defaultTextStyle>
    <a:defPPr>
      <a:defRPr lang="en-US"/>
    </a:defPPr>
    <a:lvl1pPr marL="0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1pPr>
    <a:lvl2pPr marL="117500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2pPr>
    <a:lvl3pPr marL="235001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3pPr>
    <a:lvl4pPr marL="352501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4pPr>
    <a:lvl5pPr marL="470002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5pPr>
    <a:lvl6pPr marL="587502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6pPr>
    <a:lvl7pPr marL="705002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7pPr>
    <a:lvl8pPr marL="822503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8pPr>
    <a:lvl9pPr marL="940003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4"/>
  </p:normalViewPr>
  <p:slideViewPr>
    <p:cSldViewPr snapToGrid="0" snapToObjects="1">
      <p:cViewPr>
        <p:scale>
          <a:sx n="160" d="100"/>
          <a:sy n="160" d="100"/>
        </p:scale>
        <p:origin x="196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A054-05DE-A445-933E-3E65978CD3D0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7088" y="1143000"/>
            <a:ext cx="2663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1948-EA20-A345-90FF-447F3FA1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1pPr>
    <a:lvl2pPr marL="117500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2pPr>
    <a:lvl3pPr marL="235001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3pPr>
    <a:lvl4pPr marL="352501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4pPr>
    <a:lvl5pPr marL="470002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5pPr>
    <a:lvl6pPr marL="587502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6pPr>
    <a:lvl7pPr marL="705002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7pPr>
    <a:lvl8pPr marL="822503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8pPr>
    <a:lvl9pPr marL="940003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41" y="429980"/>
            <a:ext cx="1928257" cy="914694"/>
          </a:xfrm>
        </p:spPr>
        <p:txBody>
          <a:bodyPr anchor="b"/>
          <a:lstStyle>
            <a:lvl1pPr algn="ctr">
              <a:defRPr sz="14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67" y="1379947"/>
            <a:ext cx="1701404" cy="634326"/>
          </a:xfrm>
        </p:spPr>
        <p:txBody>
          <a:bodyPr/>
          <a:lstStyle>
            <a:lvl1pPr marL="0" indent="0" algn="ctr">
              <a:buNone/>
              <a:defRPr sz="595"/>
            </a:lvl1pPr>
            <a:lvl2pPr marL="113431" indent="0" algn="ctr">
              <a:buNone/>
              <a:defRPr sz="496"/>
            </a:lvl2pPr>
            <a:lvl3pPr marL="226863" indent="0" algn="ctr">
              <a:buNone/>
              <a:defRPr sz="447"/>
            </a:lvl3pPr>
            <a:lvl4pPr marL="340294" indent="0" algn="ctr">
              <a:buNone/>
              <a:defRPr sz="397"/>
            </a:lvl4pPr>
            <a:lvl5pPr marL="453725" indent="0" algn="ctr">
              <a:buNone/>
              <a:defRPr sz="397"/>
            </a:lvl5pPr>
            <a:lvl6pPr marL="567157" indent="0" algn="ctr">
              <a:buNone/>
              <a:defRPr sz="397"/>
            </a:lvl6pPr>
            <a:lvl7pPr marL="680588" indent="0" algn="ctr">
              <a:buNone/>
              <a:defRPr sz="397"/>
            </a:lvl7pPr>
            <a:lvl8pPr marL="794019" indent="0" algn="ctr">
              <a:buNone/>
              <a:defRPr sz="397"/>
            </a:lvl8pPr>
            <a:lvl9pPr marL="907451" indent="0" algn="ctr">
              <a:buNone/>
              <a:defRPr sz="3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3422" y="139880"/>
            <a:ext cx="489154" cy="2226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62" y="139880"/>
            <a:ext cx="1439104" cy="2226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" y="655005"/>
            <a:ext cx="1956614" cy="1092889"/>
          </a:xfrm>
        </p:spPr>
        <p:txBody>
          <a:bodyPr anchor="b"/>
          <a:lstStyle>
            <a:lvl1pPr>
              <a:defRPr sz="14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81" y="1758232"/>
            <a:ext cx="1956614" cy="574725"/>
          </a:xfrm>
        </p:spPr>
        <p:txBody>
          <a:bodyPr/>
          <a:lstStyle>
            <a:lvl1pPr marL="0" indent="0">
              <a:buNone/>
              <a:defRPr sz="595">
                <a:solidFill>
                  <a:schemeClr val="tx1"/>
                </a:solidFill>
              </a:defRPr>
            </a:lvl1pPr>
            <a:lvl2pPr marL="113431" indent="0">
              <a:buNone/>
              <a:defRPr sz="496">
                <a:solidFill>
                  <a:schemeClr val="tx1">
                    <a:tint val="75000"/>
                  </a:schemeClr>
                </a:solidFill>
              </a:defRPr>
            </a:lvl2pPr>
            <a:lvl3pPr marL="226863" indent="0">
              <a:buNone/>
              <a:defRPr sz="447">
                <a:solidFill>
                  <a:schemeClr val="tx1">
                    <a:tint val="75000"/>
                  </a:schemeClr>
                </a:solidFill>
              </a:defRPr>
            </a:lvl3pPr>
            <a:lvl4pPr marL="340294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4pPr>
            <a:lvl5pPr marL="453725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5pPr>
            <a:lvl6pPr marL="567157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6pPr>
            <a:lvl7pPr marL="680588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7pPr>
            <a:lvl8pPr marL="794019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8pPr>
            <a:lvl9pPr marL="907451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62" y="699400"/>
            <a:ext cx="964129" cy="1667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447" y="699400"/>
            <a:ext cx="964129" cy="1667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7" y="139881"/>
            <a:ext cx="1956614" cy="507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58" y="644057"/>
            <a:ext cx="959698" cy="315642"/>
          </a:xfrm>
        </p:spPr>
        <p:txBody>
          <a:bodyPr anchor="b"/>
          <a:lstStyle>
            <a:lvl1pPr marL="0" indent="0">
              <a:buNone/>
              <a:defRPr sz="595" b="1"/>
            </a:lvl1pPr>
            <a:lvl2pPr marL="113431" indent="0">
              <a:buNone/>
              <a:defRPr sz="496" b="1"/>
            </a:lvl2pPr>
            <a:lvl3pPr marL="226863" indent="0">
              <a:buNone/>
              <a:defRPr sz="447" b="1"/>
            </a:lvl3pPr>
            <a:lvl4pPr marL="340294" indent="0">
              <a:buNone/>
              <a:defRPr sz="397" b="1"/>
            </a:lvl4pPr>
            <a:lvl5pPr marL="453725" indent="0">
              <a:buNone/>
              <a:defRPr sz="397" b="1"/>
            </a:lvl5pPr>
            <a:lvl6pPr marL="567157" indent="0">
              <a:buNone/>
              <a:defRPr sz="397" b="1"/>
            </a:lvl6pPr>
            <a:lvl7pPr marL="680588" indent="0">
              <a:buNone/>
              <a:defRPr sz="397" b="1"/>
            </a:lvl7pPr>
            <a:lvl8pPr marL="794019" indent="0">
              <a:buNone/>
              <a:defRPr sz="397" b="1"/>
            </a:lvl8pPr>
            <a:lvl9pPr marL="907451" indent="0">
              <a:buNone/>
              <a:defRPr sz="3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58" y="959699"/>
            <a:ext cx="959698" cy="141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8448" y="644057"/>
            <a:ext cx="964424" cy="315642"/>
          </a:xfrm>
        </p:spPr>
        <p:txBody>
          <a:bodyPr anchor="b"/>
          <a:lstStyle>
            <a:lvl1pPr marL="0" indent="0">
              <a:buNone/>
              <a:defRPr sz="595" b="1"/>
            </a:lvl1pPr>
            <a:lvl2pPr marL="113431" indent="0">
              <a:buNone/>
              <a:defRPr sz="496" b="1"/>
            </a:lvl2pPr>
            <a:lvl3pPr marL="226863" indent="0">
              <a:buNone/>
              <a:defRPr sz="447" b="1"/>
            </a:lvl3pPr>
            <a:lvl4pPr marL="340294" indent="0">
              <a:buNone/>
              <a:defRPr sz="397" b="1"/>
            </a:lvl4pPr>
            <a:lvl5pPr marL="453725" indent="0">
              <a:buNone/>
              <a:defRPr sz="397" b="1"/>
            </a:lvl5pPr>
            <a:lvl6pPr marL="567157" indent="0">
              <a:buNone/>
              <a:defRPr sz="397" b="1"/>
            </a:lvl6pPr>
            <a:lvl7pPr marL="680588" indent="0">
              <a:buNone/>
              <a:defRPr sz="397" b="1"/>
            </a:lvl7pPr>
            <a:lvl8pPr marL="794019" indent="0">
              <a:buNone/>
              <a:defRPr sz="397" b="1"/>
            </a:lvl8pPr>
            <a:lvl9pPr marL="907451" indent="0">
              <a:buNone/>
              <a:defRPr sz="3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8448" y="959699"/>
            <a:ext cx="964424" cy="141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7" y="175154"/>
            <a:ext cx="731663" cy="613040"/>
          </a:xfrm>
        </p:spPr>
        <p:txBody>
          <a:bodyPr anchor="b"/>
          <a:lstStyle>
            <a:lvl1pPr>
              <a:defRPr sz="7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424" y="378285"/>
            <a:ext cx="1148447" cy="1867095"/>
          </a:xfrm>
        </p:spPr>
        <p:txBody>
          <a:bodyPr/>
          <a:lstStyle>
            <a:lvl1pPr>
              <a:defRPr sz="794"/>
            </a:lvl1pPr>
            <a:lvl2pPr>
              <a:defRPr sz="695"/>
            </a:lvl2pPr>
            <a:lvl3pPr>
              <a:defRPr sz="595"/>
            </a:lvl3pPr>
            <a:lvl4pPr>
              <a:defRPr sz="496"/>
            </a:lvl4pPr>
            <a:lvl5pPr>
              <a:defRPr sz="496"/>
            </a:lvl5pPr>
            <a:lvl6pPr>
              <a:defRPr sz="496"/>
            </a:lvl6pPr>
            <a:lvl7pPr>
              <a:defRPr sz="496"/>
            </a:lvl7pPr>
            <a:lvl8pPr>
              <a:defRPr sz="496"/>
            </a:lvl8pPr>
            <a:lvl9pPr>
              <a:defRPr sz="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57" y="788194"/>
            <a:ext cx="731663" cy="1460227"/>
          </a:xfrm>
        </p:spPr>
        <p:txBody>
          <a:bodyPr/>
          <a:lstStyle>
            <a:lvl1pPr marL="0" indent="0">
              <a:buNone/>
              <a:defRPr sz="397"/>
            </a:lvl1pPr>
            <a:lvl2pPr marL="113431" indent="0">
              <a:buNone/>
              <a:defRPr sz="347"/>
            </a:lvl2pPr>
            <a:lvl3pPr marL="226863" indent="0">
              <a:buNone/>
              <a:defRPr sz="298"/>
            </a:lvl3pPr>
            <a:lvl4pPr marL="340294" indent="0">
              <a:buNone/>
              <a:defRPr sz="248"/>
            </a:lvl4pPr>
            <a:lvl5pPr marL="453725" indent="0">
              <a:buNone/>
              <a:defRPr sz="248"/>
            </a:lvl5pPr>
            <a:lvl6pPr marL="567157" indent="0">
              <a:buNone/>
              <a:defRPr sz="248"/>
            </a:lvl6pPr>
            <a:lvl7pPr marL="680588" indent="0">
              <a:buNone/>
              <a:defRPr sz="248"/>
            </a:lvl7pPr>
            <a:lvl8pPr marL="794019" indent="0">
              <a:buNone/>
              <a:defRPr sz="248"/>
            </a:lvl8pPr>
            <a:lvl9pPr marL="907451" indent="0">
              <a:buNone/>
              <a:defRPr sz="2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7" y="175154"/>
            <a:ext cx="731663" cy="613040"/>
          </a:xfrm>
        </p:spPr>
        <p:txBody>
          <a:bodyPr anchor="b"/>
          <a:lstStyle>
            <a:lvl1pPr>
              <a:defRPr sz="7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4424" y="378285"/>
            <a:ext cx="1148447" cy="1867095"/>
          </a:xfrm>
        </p:spPr>
        <p:txBody>
          <a:bodyPr anchor="t"/>
          <a:lstStyle>
            <a:lvl1pPr marL="0" indent="0">
              <a:buNone/>
              <a:defRPr sz="794"/>
            </a:lvl1pPr>
            <a:lvl2pPr marL="113431" indent="0">
              <a:buNone/>
              <a:defRPr sz="695"/>
            </a:lvl2pPr>
            <a:lvl3pPr marL="226863" indent="0">
              <a:buNone/>
              <a:defRPr sz="595"/>
            </a:lvl3pPr>
            <a:lvl4pPr marL="340294" indent="0">
              <a:buNone/>
              <a:defRPr sz="496"/>
            </a:lvl4pPr>
            <a:lvl5pPr marL="453725" indent="0">
              <a:buNone/>
              <a:defRPr sz="496"/>
            </a:lvl5pPr>
            <a:lvl6pPr marL="567157" indent="0">
              <a:buNone/>
              <a:defRPr sz="496"/>
            </a:lvl6pPr>
            <a:lvl7pPr marL="680588" indent="0">
              <a:buNone/>
              <a:defRPr sz="496"/>
            </a:lvl7pPr>
            <a:lvl8pPr marL="794019" indent="0">
              <a:buNone/>
              <a:defRPr sz="496"/>
            </a:lvl8pPr>
            <a:lvl9pPr marL="907451" indent="0">
              <a:buNone/>
              <a:defRPr sz="49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57" y="788194"/>
            <a:ext cx="731663" cy="1460227"/>
          </a:xfrm>
        </p:spPr>
        <p:txBody>
          <a:bodyPr/>
          <a:lstStyle>
            <a:lvl1pPr marL="0" indent="0">
              <a:buNone/>
              <a:defRPr sz="397"/>
            </a:lvl1pPr>
            <a:lvl2pPr marL="113431" indent="0">
              <a:buNone/>
              <a:defRPr sz="347"/>
            </a:lvl2pPr>
            <a:lvl3pPr marL="226863" indent="0">
              <a:buNone/>
              <a:defRPr sz="298"/>
            </a:lvl3pPr>
            <a:lvl4pPr marL="340294" indent="0">
              <a:buNone/>
              <a:defRPr sz="248"/>
            </a:lvl4pPr>
            <a:lvl5pPr marL="453725" indent="0">
              <a:buNone/>
              <a:defRPr sz="248"/>
            </a:lvl5pPr>
            <a:lvl6pPr marL="567157" indent="0">
              <a:buNone/>
              <a:defRPr sz="248"/>
            </a:lvl6pPr>
            <a:lvl7pPr marL="680588" indent="0">
              <a:buNone/>
              <a:defRPr sz="248"/>
            </a:lvl7pPr>
            <a:lvl8pPr marL="794019" indent="0">
              <a:buNone/>
              <a:defRPr sz="248"/>
            </a:lvl8pPr>
            <a:lvl9pPr marL="907451" indent="0">
              <a:buNone/>
              <a:defRPr sz="2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962" y="139881"/>
            <a:ext cx="1956614" cy="507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62" y="699400"/>
            <a:ext cx="1956614" cy="166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62" y="2435131"/>
            <a:ext cx="510421" cy="13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1F9E-9611-3B4F-872E-1F2B910A0BF9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453" y="2435131"/>
            <a:ext cx="765632" cy="13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2155" y="2435131"/>
            <a:ext cx="510421" cy="13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6863" rtl="0" eaLnBrk="1" latinLnBrk="0" hangingPunct="1">
        <a:lnSpc>
          <a:spcPct val="90000"/>
        </a:lnSpc>
        <a:spcBef>
          <a:spcPct val="0"/>
        </a:spcBef>
        <a:buNone/>
        <a:defRPr sz="1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16" indent="-56716" algn="l" defTabSz="226863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695" kern="1200">
          <a:solidFill>
            <a:schemeClr val="tx1"/>
          </a:solidFill>
          <a:latin typeface="+mn-lt"/>
          <a:ea typeface="+mn-ea"/>
          <a:cs typeface="+mn-cs"/>
        </a:defRPr>
      </a:lvl1pPr>
      <a:lvl2pPr marL="170147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595" kern="1200">
          <a:solidFill>
            <a:schemeClr val="tx1"/>
          </a:solidFill>
          <a:latin typeface="+mn-lt"/>
          <a:ea typeface="+mn-ea"/>
          <a:cs typeface="+mn-cs"/>
        </a:defRPr>
      </a:lvl2pPr>
      <a:lvl3pPr marL="283578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97010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4pPr>
      <a:lvl5pPr marL="510441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5pPr>
      <a:lvl6pPr marL="623872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6pPr>
      <a:lvl7pPr marL="737304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7pPr>
      <a:lvl8pPr marL="850735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8pPr>
      <a:lvl9pPr marL="964166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1pPr>
      <a:lvl2pPr marL="113431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2pPr>
      <a:lvl3pPr marL="226863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3pPr>
      <a:lvl4pPr marL="340294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4pPr>
      <a:lvl5pPr marL="453725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5pPr>
      <a:lvl6pPr marL="567157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6pPr>
      <a:lvl7pPr marL="680588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7pPr>
      <a:lvl8pPr marL="794019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8pPr>
      <a:lvl9pPr marL="907451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50" r="10605"/>
          <a:stretch/>
        </p:blipFill>
        <p:spPr>
          <a:xfrm>
            <a:off x="0" y="0"/>
            <a:ext cx="2268538" cy="2627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32" y="111631"/>
            <a:ext cx="218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+mj-lt"/>
              </a:rPr>
              <a:t>Did you sell carbon offsets last year?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32" y="853946"/>
            <a:ext cx="2046273" cy="149271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Share </a:t>
            </a:r>
            <a:r>
              <a:rPr lang="en-US" sz="1300" dirty="0"/>
              <a:t>your data and get insight into market trends in our annual State of the Voluntary and Forest Carbon Market </a:t>
            </a:r>
            <a:r>
              <a:rPr lang="en-US" sz="1300" dirty="0" smtClean="0"/>
              <a:t>reports. </a:t>
            </a:r>
          </a:p>
          <a:p>
            <a:endParaRPr lang="en-US" sz="1300" dirty="0"/>
          </a:p>
          <a:p>
            <a:r>
              <a:rPr lang="en-US" sz="1300" dirty="0" smtClean="0"/>
              <a:t>Participate </a:t>
            </a:r>
            <a:r>
              <a:rPr lang="en-US" sz="1300" dirty="0"/>
              <a:t>by March </a:t>
            </a:r>
            <a:r>
              <a:rPr lang="en-US" sz="1300" dirty="0" smtClean="0"/>
              <a:t>15!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676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Hamrick</dc:creator>
  <cp:lastModifiedBy>Kelley Hamrick</cp:lastModifiedBy>
  <cp:revision>3</cp:revision>
  <dcterms:created xsi:type="dcterms:W3CDTF">2017-02-17T17:52:47Z</dcterms:created>
  <dcterms:modified xsi:type="dcterms:W3CDTF">2017-02-17T18:19:12Z</dcterms:modified>
</cp:coreProperties>
</file>